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>
        <p:scale>
          <a:sx n="100" d="100"/>
          <a:sy n="100" d="100"/>
        </p:scale>
        <p:origin x="528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25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01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24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22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47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62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44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371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993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48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30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B00FD-35C2-C64C-8275-B04C51E74501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E6EA5-03F9-AC44-B8CC-6D21CD9D7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301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5300"/>
            <a:ext cx="12192000" cy="585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04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0850"/>
            <a:ext cx="12159868" cy="5607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17225" y="558800"/>
            <a:ext cx="6725417" cy="1665160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first International Workshop on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Health Natural Language Processing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(HealthNLP 2018)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Organized in conjunction with IEEE ICHI 2018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June 7th, 2018, New York City,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USA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69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641350"/>
            <a:ext cx="121412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7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30</Words>
  <Application>Microsoft Macintosh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3</cp:revision>
  <dcterms:created xsi:type="dcterms:W3CDTF">2018-03-29T19:41:34Z</dcterms:created>
  <dcterms:modified xsi:type="dcterms:W3CDTF">2018-03-29T20:02:25Z</dcterms:modified>
</cp:coreProperties>
</file>

<file path=docProps/thumbnail.jpeg>
</file>